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75" r:id="rId5"/>
    <p:sldId id="276" r:id="rId6"/>
    <p:sldId id="269" r:id="rId7"/>
    <p:sldId id="270" r:id="rId8"/>
    <p:sldId id="271" r:id="rId9"/>
    <p:sldId id="272" r:id="rId10"/>
    <p:sldId id="273" r:id="rId11"/>
    <p:sldId id="274" r:id="rId12"/>
    <p:sldId id="277" r:id="rId13"/>
    <p:sldId id="278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H" initials="Mh" lastIdx="1" clrIdx="0">
    <p:extLst>
      <p:ext uri="{19B8F6BF-5375-455C-9EA6-DF929625EA0E}">
        <p15:presenceInfo xmlns:p15="http://schemas.microsoft.com/office/powerpoint/2012/main" userId="M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Verbe et infinitif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664" y="179916"/>
            <a:ext cx="9423400" cy="1325563"/>
          </a:xfrm>
        </p:spPr>
        <p:txBody>
          <a:bodyPr/>
          <a:lstStyle/>
          <a:p>
            <a:r>
              <a:rPr lang="fr-FR" b="1" dirty="0"/>
              <a:t>Donne l’infinitif et le groupe de chaque verbe.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peux dire bonne année en 5 langues.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 sœur a voulu un livre.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peux dire bonne année en 5 langues.</a:t>
            </a:r>
          </a:p>
          <a:p>
            <a:pPr marL="91440" marR="0" lvl="0" indent="-91440" algn="l" defTabSz="914400" rtl="0" eaLnBrk="1" fontAlgn="auto" latinLnBrk="0" hangingPunct="1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Mes parents ont fini la boîte de chocolats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10454064" y="6229865"/>
            <a:ext cx="1532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446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pouvoir : 3</a:t>
            </a:r>
            <a:r>
              <a:rPr kumimoji="0" lang="fr-FR" sz="36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 : 3</a:t>
            </a:r>
            <a:r>
              <a:rPr kumimoji="0" lang="fr-FR" sz="36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vouloir : 3</a:t>
            </a:r>
            <a:r>
              <a:rPr kumimoji="0" lang="fr-FR" sz="36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lvl="0" indent="0">
              <a:buClr>
                <a:srgbClr val="E48312"/>
              </a:buClr>
              <a:buNone/>
            </a:pPr>
            <a:r>
              <a:rPr lang="fr-FR" sz="36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pouvoir : 3</a:t>
            </a:r>
            <a:r>
              <a:rPr lang="fr-FR" sz="3600" baseline="300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e</a:t>
            </a:r>
            <a:r>
              <a:rPr lang="fr-FR" sz="36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 gr.</a:t>
            </a:r>
          </a:p>
          <a:p>
            <a:pPr marL="0" lvl="0" indent="0">
              <a:buClr>
                <a:srgbClr val="E48312"/>
              </a:buClr>
              <a:buNone/>
            </a:pPr>
            <a:r>
              <a:rPr lang="fr-FR" sz="36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dire : 3</a:t>
            </a:r>
            <a:r>
              <a:rPr lang="fr-FR" sz="3600" baseline="300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e</a:t>
            </a:r>
            <a:r>
              <a:rPr lang="fr-FR" sz="36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 gr.</a:t>
            </a:r>
          </a:p>
          <a:p>
            <a:pPr marL="0" lvl="0" indent="0">
              <a:buClr>
                <a:srgbClr val="E48312"/>
              </a:buClr>
              <a:buNone/>
            </a:pPr>
            <a:r>
              <a:rPr lang="fr-FR" sz="36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finir  : 2</a:t>
            </a:r>
            <a:r>
              <a:rPr lang="fr-FR" sz="3600" baseline="300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e</a:t>
            </a:r>
            <a:r>
              <a:rPr lang="fr-FR" sz="36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 gr.</a:t>
            </a: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10696754" y="6229867"/>
            <a:ext cx="1289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24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664" y="179916"/>
            <a:ext cx="9423400" cy="1325563"/>
          </a:xfrm>
        </p:spPr>
        <p:txBody>
          <a:bodyPr/>
          <a:lstStyle/>
          <a:p>
            <a:r>
              <a:rPr lang="fr-FR" b="1" dirty="0"/>
              <a:t>Donne l’infinitif et le groupe de chaque verbe.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7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Nous avons eu de la neige ce matin.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7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Pourquoi ne cours-tu pas dans le jardin ?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7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Nous avons eu de la neige ce matin.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7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Pourquoi as-tu couru dans le jardin ?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7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voulais faire des boules de neige.</a:t>
            </a:r>
            <a:endParaRPr lang="fr-FR" sz="39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10454064" y="6229865"/>
            <a:ext cx="1532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586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avoir : auxiliaire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courir : 3</a:t>
            </a:r>
            <a:r>
              <a:rPr kumimoji="0" lang="fr-FR" sz="40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gr.</a:t>
            </a:r>
            <a:endParaRPr kumimoji="0" lang="fr-FR" sz="34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avoir : auxiliaire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courir : 3</a:t>
            </a:r>
            <a:r>
              <a:rPr kumimoji="0" lang="fr-FR" sz="40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vouloir : 3</a:t>
            </a:r>
            <a:r>
              <a:rPr kumimoji="0" lang="fr-FR" sz="40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faire : 3</a:t>
            </a:r>
            <a:r>
              <a:rPr kumimoji="0" lang="fr-FR" sz="4000" b="0" i="0" u="none" strike="noStrike" kern="1200" cap="none" spc="0" normalizeH="0" baseline="3000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fr-FR" sz="4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gr.</a:t>
            </a:r>
            <a:endParaRPr kumimoji="0" lang="fr-FR" sz="34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10696754" y="6229867"/>
            <a:ext cx="1289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170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664" y="179916"/>
            <a:ext cx="9423400" cy="1325563"/>
          </a:xfrm>
        </p:spPr>
        <p:txBody>
          <a:bodyPr/>
          <a:lstStyle/>
          <a:p>
            <a:r>
              <a:rPr lang="fr-FR" b="1" dirty="0"/>
              <a:t>Donne l’infinitif et le groupe de chaque verbe.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lvl="0">
              <a:buClr>
                <a:srgbClr val="E48312"/>
              </a:buClr>
            </a:pPr>
            <a:r>
              <a:rPr lang="fr-FR" sz="39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C’est la nouvelle année !</a:t>
            </a:r>
          </a:p>
          <a:p>
            <a:pPr lvl="0">
              <a:buClr>
                <a:srgbClr val="E48312"/>
              </a:buClr>
            </a:pPr>
            <a:r>
              <a:rPr lang="fr-FR" sz="39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Fêtons-la !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900" dirty="0"/>
              <a:t>C’est la nouvelle année !</a:t>
            </a:r>
          </a:p>
          <a:p>
            <a:r>
              <a:rPr lang="fr-FR" sz="3900" dirty="0"/>
              <a:t>Envoyons vite nos cartes de vœux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10454064" y="6229865"/>
            <a:ext cx="1532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lvl="0" indent="0">
              <a:buClr>
                <a:srgbClr val="E48312"/>
              </a:buClr>
              <a:buNone/>
            </a:pPr>
            <a:r>
              <a:rPr lang="fr-FR" sz="36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être : auxiliaire</a:t>
            </a:r>
          </a:p>
          <a:p>
            <a:pPr marL="0" lvl="0" indent="0">
              <a:buClr>
                <a:srgbClr val="E48312"/>
              </a:buClr>
              <a:buNone/>
            </a:pPr>
            <a:r>
              <a:rPr lang="fr-FR" sz="36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fêter : 1</a:t>
            </a:r>
            <a:r>
              <a:rPr lang="fr-FR" sz="3600" baseline="300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er</a:t>
            </a:r>
            <a:r>
              <a:rPr lang="fr-FR" sz="36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 groupe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être : auxiliaire</a:t>
            </a:r>
          </a:p>
          <a:p>
            <a:pPr marL="0" lvl="0" indent="0">
              <a:buClr>
                <a:srgbClr val="E48312"/>
              </a:buClr>
              <a:buNone/>
            </a:pPr>
            <a:r>
              <a:rPr lang="fr-FR" sz="3600" dirty="0"/>
              <a:t>envoyer : 1</a:t>
            </a:r>
            <a:r>
              <a:rPr lang="fr-FR" sz="3600" baseline="30000" dirty="0"/>
              <a:t>er</a:t>
            </a:r>
            <a:r>
              <a:rPr lang="fr-FR" sz="3600" dirty="0"/>
              <a:t> groupe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10696754" y="6229867"/>
            <a:ext cx="1289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664" y="179916"/>
            <a:ext cx="9423400" cy="1325563"/>
          </a:xfrm>
        </p:spPr>
        <p:txBody>
          <a:bodyPr/>
          <a:lstStyle/>
          <a:p>
            <a:r>
              <a:rPr lang="fr-FR" b="1" dirty="0"/>
              <a:t>Donne l’infinitif et le groupe de chaque verbe.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Nous avons reçu de beaux cadeaux.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Nous avons goûté à tous les plats.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Nous avons reçu de beaux cadeaux.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Nous avons réussi toutes nos recettes.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10454064" y="6229865"/>
            <a:ext cx="1532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73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recevoir : 3</a:t>
            </a:r>
            <a:r>
              <a:rPr kumimoji="0" lang="fr-FR" sz="40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goûter: 1</a:t>
            </a:r>
            <a:r>
              <a:rPr kumimoji="0" lang="fr-FR" sz="40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gr.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recevoir : 3</a:t>
            </a:r>
            <a:r>
              <a:rPr kumimoji="0" lang="fr-FR" sz="40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réussir: 2</a:t>
            </a:r>
            <a:r>
              <a:rPr kumimoji="0" lang="fr-FR" sz="40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</a:t>
            </a: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10696754" y="6229867"/>
            <a:ext cx="1289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384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664" y="179916"/>
            <a:ext cx="9423400" cy="1325563"/>
          </a:xfrm>
        </p:spPr>
        <p:txBody>
          <a:bodyPr/>
          <a:lstStyle/>
          <a:p>
            <a:r>
              <a:rPr lang="fr-FR" b="1" dirty="0"/>
              <a:t>Donne l’infinitif et le groupe de chaque verbe.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7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me suis beaucoup amusé.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7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Nous avons fini toutes les décorations.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7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me suis beaucoup amusé.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7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Nous avons fini de trier toutes les décorations.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10454064" y="6229865"/>
            <a:ext cx="1532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808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s’amuser : 1</a:t>
            </a:r>
            <a:r>
              <a:rPr kumimoji="0" lang="fr-FR" sz="40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40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finir: 2</a:t>
            </a:r>
            <a:r>
              <a:rPr kumimoji="0" lang="fr-FR" sz="40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s’amuser : 1</a:t>
            </a:r>
            <a:r>
              <a:rPr kumimoji="0" lang="fr-FR" sz="40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40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finir: 2</a:t>
            </a:r>
            <a:r>
              <a:rPr kumimoji="0" lang="fr-FR" sz="40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gr.</a:t>
            </a:r>
            <a:endParaRPr kumimoji="0" lang="fr-FR" sz="34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trier : 1</a:t>
            </a:r>
            <a:r>
              <a:rPr kumimoji="0" lang="fr-FR" sz="40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gr.</a:t>
            </a:r>
            <a:endParaRPr kumimoji="0" lang="fr-FR" sz="4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10696754" y="6229867"/>
            <a:ext cx="1289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549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664" y="179916"/>
            <a:ext cx="9423400" cy="1325563"/>
          </a:xfrm>
        </p:spPr>
        <p:txBody>
          <a:bodyPr/>
          <a:lstStyle/>
          <a:p>
            <a:r>
              <a:rPr lang="fr-FR" b="1" dirty="0"/>
              <a:t>Donne l’infinitif et le groupe de chaque verbe.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7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J’ai pris de belles résolutions.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7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Cette année, je rangerai ma chambre.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7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J’ai pris de belles résolutions.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fr-FR" sz="37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Cette année, je ferai la vaisselle et je rangerai ma chambre.</a:t>
            </a:r>
          </a:p>
          <a:p>
            <a:endParaRPr lang="fr-FR" sz="39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10454064" y="6229865"/>
            <a:ext cx="1532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91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prendre : 3</a:t>
            </a:r>
            <a:r>
              <a:rPr kumimoji="0" lang="fr-FR" sz="36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ranger : 1</a:t>
            </a:r>
            <a:r>
              <a:rPr kumimoji="0" lang="fr-FR" sz="36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gr.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prendre : 3</a:t>
            </a:r>
            <a:r>
              <a:rPr kumimoji="0" lang="fr-FR" sz="36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faire : 3</a:t>
            </a:r>
            <a:r>
              <a:rPr kumimoji="0" lang="fr-FR" sz="36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36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ranger : 1</a:t>
            </a:r>
            <a:r>
              <a:rPr kumimoji="0" lang="fr-FR" sz="3600" b="0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10696754" y="6229867"/>
            <a:ext cx="1289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487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470</Words>
  <Application>Microsoft Office PowerPoint</Application>
  <PresentationFormat>Grand écran</PresentationFormat>
  <Paragraphs>125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Rituel 1</vt:lpstr>
      <vt:lpstr>Donne l’infinitif et le groupe de chaque verbe.</vt:lpstr>
      <vt:lpstr>Correction</vt:lpstr>
      <vt:lpstr>Donne l’infinitif et le groupe de chaque verbe.</vt:lpstr>
      <vt:lpstr>Correction</vt:lpstr>
      <vt:lpstr>Donne l’infinitif et le groupe de chaque verbe.</vt:lpstr>
      <vt:lpstr>Correction</vt:lpstr>
      <vt:lpstr>Donne l’infinitif et le groupe de chaque verbe.</vt:lpstr>
      <vt:lpstr>Correction</vt:lpstr>
      <vt:lpstr>Donne l’infinitif et le groupe de chaque verbe.</vt:lpstr>
      <vt:lpstr>Correction</vt:lpstr>
      <vt:lpstr>Donne l’infinitif et le groupe de chaque verbe.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19</cp:revision>
  <dcterms:created xsi:type="dcterms:W3CDTF">2021-07-17T07:25:24Z</dcterms:created>
  <dcterms:modified xsi:type="dcterms:W3CDTF">2021-12-12T20:15:24Z</dcterms:modified>
</cp:coreProperties>
</file>